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</p:sldMasterIdLst>
  <p:notesMasterIdLst>
    <p:notesMasterId r:id="rId17"/>
  </p:notesMasterIdLst>
  <p:handoutMasterIdLst>
    <p:handoutMasterId r:id="rId18"/>
  </p:handoutMasterIdLst>
  <p:sldIdLst>
    <p:sldId id="259" r:id="rId4"/>
    <p:sldId id="262" r:id="rId5"/>
    <p:sldId id="261" r:id="rId6"/>
    <p:sldId id="292" r:id="rId7"/>
    <p:sldId id="269" r:id="rId8"/>
    <p:sldId id="312" r:id="rId9"/>
    <p:sldId id="1729" r:id="rId10"/>
    <p:sldId id="279" r:id="rId11"/>
    <p:sldId id="267" r:id="rId12"/>
    <p:sldId id="1733" r:id="rId13"/>
    <p:sldId id="1734" r:id="rId14"/>
    <p:sldId id="1735" r:id="rId15"/>
    <p:sldId id="275" r:id="rId16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>
            <p14:sldId id="262"/>
            <p14:sldId id="261"/>
            <p14:sldId id="292"/>
            <p14:sldId id="312"/>
            <p14:sldId id="1729"/>
            <p14:sldId id="279"/>
            <p14:sldId id="269"/>
          </p14:sldIdLst>
        </p14:section>
        <p14:section name="内容页" id="{EB11151C-0E14-47B0-8218-1431BF894351}">
          <p14:sldIdLst>
            <p14:sldId id="1733"/>
            <p14:sldId id="267"/>
            <p14:sldId id="1734"/>
            <p14:sldId id="1735"/>
          </p14:sldIdLst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85" autoAdjust="0"/>
    <p:restoredTop sz="94289" autoAdjust="0"/>
  </p:normalViewPr>
  <p:slideViewPr>
    <p:cSldViewPr snapToGrid="0" showGuides="1">
      <p:cViewPr varScale="1">
        <p:scale>
          <a:sx n="57" d="100"/>
          <a:sy n="57" d="100"/>
        </p:scale>
        <p:origin x="78" y="702"/>
      </p:cViewPr>
      <p:guideLst>
        <p:guide pos="3866"/>
        <p:guide orient="horz" pos="960"/>
        <p:guide orient="horz" pos="1520"/>
        <p:guide orient="horz" pos="3163"/>
        <p:guide pos="2051"/>
        <p:guide pos="4026"/>
        <p:guide pos="5998"/>
        <p:guide pos="5292"/>
        <p:guide pos="2256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gs" Target="tags/tag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wdp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Microsoft YaHei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Microsoft YaHei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Microsoft YaHei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Microsoft YaHei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Microsoft YaHei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jpeg"/><Relationship Id="rId1" Type="http://schemas.openxmlformats.org/officeDocument/2006/relationships/hyperlink" Target="https://github.com/Clover-Hill/NeoFlow" TargetMode="Externa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1.png"/><Relationship Id="rId2" Type="http://schemas.microsoft.com/office/2007/relationships/hdphoto" Target="../media/image22.wdp"/><Relationship Id="rId1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en-US" altLang="zh-CN" dirty="0"/>
              <a:t>Welcome to Neo Flow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曹家齐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7600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Feature Implementation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6864421" y="4704715"/>
            <a:ext cx="389460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Swipe to Delete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平行四边形 15"/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/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/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5" name="Picture 4" descr="Feature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7920" y="2362835"/>
            <a:ext cx="4742815" cy="1894840"/>
          </a:xfrm>
          <a:prstGeom prst="rect">
            <a:avLst/>
          </a:prstGeom>
        </p:spPr>
      </p:pic>
      <p:sp>
        <p:nvSpPr>
          <p:cNvPr id="6" name="文本框 14"/>
          <p:cNvSpPr txBox="1"/>
          <p:nvPr/>
        </p:nvSpPr>
        <p:spPr>
          <a:xfrm>
            <a:off x="1725366" y="4377055"/>
            <a:ext cx="3894607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 ListAdapter  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 Nested RecyclerView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 descr="Feature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0010" y="2142490"/>
            <a:ext cx="4559300" cy="23348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7600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Feature Implementation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806575" y="4639310"/>
            <a:ext cx="341947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Bottom Sheet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84695" y="4639310"/>
            <a:ext cx="325120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Notifications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平行四边形 15"/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/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/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5" name="Picture 4" descr="Feature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1585" y="2060575"/>
            <a:ext cx="4528820" cy="2355215"/>
          </a:xfrm>
          <a:prstGeom prst="rect">
            <a:avLst/>
          </a:prstGeom>
        </p:spPr>
      </p:pic>
      <p:pic>
        <p:nvPicPr>
          <p:cNvPr id="8" name="Picture 7" descr="Feature-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275" y="2253615"/>
            <a:ext cx="4622800" cy="19627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7600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Feature Implementation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平行四边形 15"/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/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/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文本框 13"/>
          <p:cNvSpPr txBox="1"/>
          <p:nvPr/>
        </p:nvSpPr>
        <p:spPr>
          <a:xfrm>
            <a:off x="6593205" y="4642485"/>
            <a:ext cx="446849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Multiple Material Design Widgets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文本框 13"/>
          <p:cNvSpPr txBox="1"/>
          <p:nvPr/>
        </p:nvSpPr>
        <p:spPr>
          <a:xfrm>
            <a:off x="1853565" y="4642485"/>
            <a:ext cx="331216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Stateflow to filter items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Picture 9" descr="Feature-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0615" y="2260600"/>
            <a:ext cx="4798060" cy="2174240"/>
          </a:xfrm>
          <a:prstGeom prst="rect">
            <a:avLst/>
          </a:prstGeom>
        </p:spPr>
      </p:pic>
      <p:pic>
        <p:nvPicPr>
          <p:cNvPr id="17" name="Picture 16" descr="Feature-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425" y="2259965"/>
            <a:ext cx="4740275" cy="21748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Thanks</a:t>
            </a:r>
            <a:endParaRPr lang="en-US" altLang="zh-C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/>
          <p:cNvSpPr/>
          <p:nvPr/>
        </p:nvSpPr>
        <p:spPr>
          <a:xfrm>
            <a:off x="6275750" y="118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Motivation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5345475" y="1180600"/>
            <a:ext cx="720000" cy="720000"/>
            <a:chOff x="5412150" y="1180600"/>
            <a:chExt cx="720000" cy="720000"/>
          </a:xfrm>
        </p:grpSpPr>
        <p:sp>
          <p:nvSpPr>
            <p:cNvPr id="61" name="矩形 60"/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/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345475" y="2260600"/>
            <a:ext cx="720000" cy="720000"/>
            <a:chOff x="5412150" y="2260600"/>
            <a:chExt cx="720000" cy="720000"/>
          </a:xfrm>
        </p:grpSpPr>
        <p:sp>
          <p:nvSpPr>
            <p:cNvPr id="58" name="矩形 57"/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/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345475" y="3340600"/>
            <a:ext cx="720000" cy="720000"/>
            <a:chOff x="5412150" y="3340600"/>
            <a:chExt cx="720000" cy="720000"/>
          </a:xfrm>
        </p:grpSpPr>
        <p:sp>
          <p:nvSpPr>
            <p:cNvPr id="60" name="矩形 59"/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/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345475" y="4420600"/>
            <a:ext cx="720000" cy="720000"/>
            <a:chOff x="5412150" y="4420600"/>
            <a:chExt cx="720000" cy="720000"/>
          </a:xfrm>
        </p:grpSpPr>
        <p:sp>
          <p:nvSpPr>
            <p:cNvPr id="62" name="矩形 61"/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/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/>
          <p:cNvSpPr/>
          <p:nvPr/>
        </p:nvSpPr>
        <p:spPr>
          <a:xfrm>
            <a:off x="6275750" y="226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App Introduction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275750" y="334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Live Demo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275750" y="442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Summary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占位符 59" descr="图片包含 天空, 户外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8" b="28688"/>
          <a:stretch>
            <a:fillRect/>
          </a:stretch>
        </p:blipFill>
        <p:spPr/>
      </p:pic>
      <p:sp>
        <p:nvSpPr>
          <p:cNvPr id="68" name="标题 6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en-US" altLang="zh-CN" dirty="0"/>
          </a:p>
        </p:txBody>
      </p:sp>
      <p:sp>
        <p:nvSpPr>
          <p:cNvPr id="69" name="文本占位符 6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2"/>
                </a:solidFill>
              </a:rPr>
              <a:t>Why make another Get Things Done App while there already are so many ?</a:t>
            </a:r>
            <a:endParaRPr lang="en-US" altLang="zh-CN" dirty="0">
              <a:solidFill>
                <a:schemeClr val="accent2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5" name="矩形 4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800" b="1" dirty="0">
                  <a:solidFill>
                    <a:schemeClr val="accent1"/>
                  </a:solidFill>
                </a:rPr>
                <a:t>01</a:t>
              </a:r>
              <a:endParaRPr lang="zh-CN" altLang="en-US" sz="138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Picture 2" descr="/home/maxime/Documents/Computer_Science/Android-Development/NeoFlow/Images/Flat-Tomato.pngFlat-Tomato"/>
          <p:cNvPicPr>
            <a:picLocks noChangeAspect="1" noChangeArrowheads="1"/>
          </p:cNvPicPr>
          <p:nvPr/>
        </p:nvPicPr>
        <p:blipFill rotWithShape="1">
          <a:blip r:embed="rId1"/>
          <a:srcRect/>
          <a:stretch>
            <a:fillRect/>
          </a:stretch>
        </p:blipFill>
        <p:spPr bwMode="auto">
          <a:xfrm>
            <a:off x="949325" y="960755"/>
            <a:ext cx="1712595" cy="306324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/home/maxime/Documents/Computer_Science/Android-Development/NeoFlow/Images/Streaks.pngStreaks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 bwMode="auto">
          <a:xfrm>
            <a:off x="3877310" y="919480"/>
            <a:ext cx="1570355" cy="314579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 descr="/home/maxime/Documents/Computer_Science/Android-Development/NeoFlow/Images/Trello.pngTrello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236335" y="1922780"/>
            <a:ext cx="2605405" cy="177419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 descr="/home/maxime/Documents/Computer_Science/Android-Development/NeoFlow/Images/Todoist.pngTodoist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070975" y="1922780"/>
            <a:ext cx="3047365" cy="177419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文本框 9"/>
          <p:cNvSpPr txBox="1"/>
          <p:nvPr/>
        </p:nvSpPr>
        <p:spPr>
          <a:xfrm>
            <a:off x="9140781" y="4024162"/>
            <a:ext cx="2746419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Todoist: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To-do Memo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71346" y="4134454"/>
            <a:ext cx="0" cy="94976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236379" y="4024162"/>
            <a:ext cx="2746419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Trello: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Project Management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155214" y="4134454"/>
            <a:ext cx="0" cy="94976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523909" y="4024161"/>
            <a:ext cx="2656348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Flat Tomato: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pomodoro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523974" y="4134454"/>
            <a:ext cx="0" cy="69982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3410317" y="4024162"/>
            <a:ext cx="2751380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Streaks: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Habit Traking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3338697" y="4134454"/>
            <a:ext cx="0" cy="69982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App Introduction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All available on my github repo:</a:t>
            </a:r>
            <a:endParaRPr lang="en-US" altLang="zh-CN" dirty="0"/>
          </a:p>
          <a:p>
            <a:r>
              <a:rPr lang="en-US" altLang="zh-CN" dirty="0">
                <a:hlinkClick r:id="rId1" action="ppaction://hlinkfile"/>
              </a:rPr>
              <a:t>https://github.com/Clover-Hill/NeoFlow</a:t>
            </a:r>
            <a:endParaRPr lang="en-US" altLang="zh-CN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占位符 10" descr="图片包含 树, 户外, 标牌, 街道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4" r="21684"/>
          <a:stretch>
            <a:fillRect/>
          </a:stretch>
        </p:blipFill>
        <p:spPr/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/>
          <p:cNvPicPr>
            <a:picLocks noChangeAspect="1"/>
          </p:cNvPicPr>
          <p:nvPr/>
        </p:nvPicPr>
        <p:blipFill rotWithShape="1">
          <a:blip r:embed="rId1">
            <a:alphaModFix amt="85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865834" y="-6066"/>
            <a:ext cx="1879600" cy="156845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03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/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248713" y="2434487"/>
            <a:ext cx="317881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>
                <a:solidFill>
                  <a:srgbClr val="C8161E"/>
                </a:solidFill>
                <a:cs typeface="+mj-cs"/>
              </a:rPr>
              <a:t>Live Demo</a:t>
            </a:r>
            <a:endParaRPr lang="en-US" altLang="zh-CN" sz="4000" b="1" dirty="0">
              <a:solidFill>
                <a:srgbClr val="C8161E"/>
              </a:solidFill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占位符 59" descr="图片包含 天空, 户外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8" b="28688"/>
          <a:stretch>
            <a:fillRect/>
          </a:stretch>
        </p:blipFill>
        <p:spPr/>
      </p:pic>
      <p:sp>
        <p:nvSpPr>
          <p:cNvPr id="68" name="标题 6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altLang="zh-CN" dirty="0"/>
          </a:p>
        </p:txBody>
      </p:sp>
      <p:sp>
        <p:nvSpPr>
          <p:cNvPr id="69" name="文本占位符 68"/>
          <p:cNvSpPr>
            <a:spLocks noGrp="1"/>
          </p:cNvSpPr>
          <p:nvPr>
            <p:ph type="body" sz="quarter" idx="11"/>
          </p:nvPr>
        </p:nvSpPr>
        <p:spPr>
          <a:xfrm>
            <a:off x="5314950" y="4054475"/>
            <a:ext cx="5168265" cy="661670"/>
          </a:xfrm>
        </p:spPr>
        <p:txBody>
          <a:bodyPr/>
          <a:lstStyle/>
          <a:p>
            <a:r>
              <a:rPr lang="en-US" altLang="zh-CN" dirty="0">
                <a:solidFill>
                  <a:schemeClr val="accent2"/>
                </a:solidFill>
              </a:rPr>
              <a:t>What’ve I learned from this project</a:t>
            </a:r>
            <a:endParaRPr lang="en-US" altLang="zh-CN" dirty="0">
              <a:solidFill>
                <a:schemeClr val="accent2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5" name="矩形 4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800" b="1" dirty="0">
                  <a:solidFill>
                    <a:schemeClr val="accent1"/>
                  </a:solidFill>
                </a:rPr>
                <a:t>04</a:t>
              </a:r>
              <a:endParaRPr lang="zh-CN" altLang="en-US" sz="138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6237256" y="1605598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Structure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7917180" y="4197350"/>
            <a:ext cx="2220595" cy="419100"/>
          </a:xfrm>
        </p:spPr>
        <p:txBody>
          <a:bodyPr/>
          <a:lstStyle/>
          <a:p>
            <a:r>
              <a:rPr lang="en-US" altLang="zh-CN"/>
              <a:t>MVVM Structure</a:t>
            </a:r>
            <a:endParaRPr lang="en-US" altLang="zh-CN"/>
          </a:p>
        </p:txBody>
      </p:sp>
      <p:sp>
        <p:nvSpPr>
          <p:cNvPr id="32" name="平行四边形 31"/>
          <p:cNvSpPr/>
          <p:nvPr/>
        </p:nvSpPr>
        <p:spPr>
          <a:xfrm>
            <a:off x="6494569" y="173263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right-quote-sign_36811"/>
          <p:cNvSpPr>
            <a:spLocks noChangeAspect="1"/>
          </p:cNvSpPr>
          <p:nvPr/>
        </p:nvSpPr>
        <p:spPr bwMode="auto">
          <a:xfrm>
            <a:off x="11393801" y="5005040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17" name="Picture 16" descr="MVV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94780" y="2129155"/>
            <a:ext cx="5066030" cy="1532255"/>
          </a:xfrm>
          <a:prstGeom prst="rect">
            <a:avLst/>
          </a:prstGeom>
        </p:spPr>
      </p:pic>
      <p:pic>
        <p:nvPicPr>
          <p:cNvPr id="19" name="Picture 18" descr="Structur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724535"/>
            <a:ext cx="3129915" cy="57016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4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3" name="文本占位符 4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Structure</a:t>
            </a:r>
            <a:endParaRPr lang="en-US" altLang="zh-CN" dirty="0"/>
          </a:p>
        </p:txBody>
      </p:sp>
      <p:grpSp>
        <p:nvGrpSpPr>
          <p:cNvPr id="3" name="Group 2"/>
          <p:cNvGrpSpPr/>
          <p:nvPr/>
        </p:nvGrpSpPr>
        <p:grpSpPr>
          <a:xfrm>
            <a:off x="318770" y="1859915"/>
            <a:ext cx="11522075" cy="2966720"/>
            <a:chOff x="489" y="2049"/>
            <a:chExt cx="18145" cy="4672"/>
          </a:xfrm>
        </p:grpSpPr>
        <p:sp>
          <p:nvSpPr>
            <p:cNvPr id="4" name="ïṥľïḋê"/>
            <p:cNvSpPr/>
            <p:nvPr/>
          </p:nvSpPr>
          <p:spPr>
            <a:xfrm>
              <a:off x="6559" y="2049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Data Access Object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îŝ1îḓé"/>
            <p:cNvSpPr/>
            <p:nvPr/>
          </p:nvSpPr>
          <p:spPr>
            <a:xfrm>
              <a:off x="2518" y="2049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lvl="0"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Data Model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işlïďè"/>
            <p:cNvSpPr/>
            <p:nvPr/>
          </p:nvSpPr>
          <p:spPr>
            <a:xfrm>
              <a:off x="489" y="4456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Layout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îŝḻiḑê"/>
            <p:cNvSpPr/>
            <p:nvPr/>
          </p:nvSpPr>
          <p:spPr>
            <a:xfrm>
              <a:off x="4502" y="4456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Data Base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isľiḓê"/>
            <p:cNvSpPr/>
            <p:nvPr/>
          </p:nvSpPr>
          <p:spPr>
            <a:xfrm>
              <a:off x="14758" y="2049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Fragments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îś1ïḓé"/>
            <p:cNvSpPr/>
            <p:nvPr/>
          </p:nvSpPr>
          <p:spPr>
            <a:xfrm>
              <a:off x="8581" y="4456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Data Repos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îṡlîďê"/>
            <p:cNvSpPr/>
            <p:nvPr/>
          </p:nvSpPr>
          <p:spPr>
            <a:xfrm>
              <a:off x="12729" y="4441"/>
              <a:ext cx="2733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Adapters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išḷïḑe"/>
            <p:cNvSpPr/>
            <p:nvPr/>
          </p:nvSpPr>
          <p:spPr>
            <a:xfrm>
              <a:off x="10665" y="2049"/>
              <a:ext cx="2329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View Models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20" name="肘形连接符 18"/>
            <p:cNvCxnSpPr>
              <a:stCxn id="5" idx="2"/>
            </p:cNvCxnSpPr>
            <p:nvPr/>
          </p:nvCxnSpPr>
          <p:spPr>
            <a:xfrm rot="10800000" flipV="1">
              <a:off x="1659" y="3182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肘形连接符 19"/>
            <p:cNvCxnSpPr/>
            <p:nvPr/>
          </p:nvCxnSpPr>
          <p:spPr>
            <a:xfrm rot="10800000" flipV="1">
              <a:off x="5670" y="3175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0"/>
            <p:cNvCxnSpPr/>
            <p:nvPr/>
          </p:nvCxnSpPr>
          <p:spPr>
            <a:xfrm rot="16200000" flipV="1">
              <a:off x="3393" y="4527"/>
              <a:ext cx="1274" cy="863"/>
            </a:xfrm>
            <a:prstGeom prst="bentConnector3">
              <a:avLst>
                <a:gd name="adj1" fmla="val 1739"/>
              </a:avLst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肘形连接符 21"/>
            <p:cNvCxnSpPr/>
            <p:nvPr/>
          </p:nvCxnSpPr>
          <p:spPr>
            <a:xfrm rot="10800000" flipV="1">
              <a:off x="9764" y="3175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肘形连接符 22"/>
            <p:cNvCxnSpPr/>
            <p:nvPr/>
          </p:nvCxnSpPr>
          <p:spPr>
            <a:xfrm rot="16200000" flipV="1">
              <a:off x="7487" y="4527"/>
              <a:ext cx="1274" cy="863"/>
            </a:xfrm>
            <a:prstGeom prst="bentConnector3">
              <a:avLst>
                <a:gd name="adj1" fmla="val 1739"/>
              </a:avLst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3"/>
            <p:cNvCxnSpPr/>
            <p:nvPr/>
          </p:nvCxnSpPr>
          <p:spPr>
            <a:xfrm rot="10800000" flipV="1">
              <a:off x="13855" y="3152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4"/>
            <p:cNvCxnSpPr/>
            <p:nvPr/>
          </p:nvCxnSpPr>
          <p:spPr>
            <a:xfrm rot="16200000" flipV="1">
              <a:off x="11607" y="4534"/>
              <a:ext cx="1274" cy="863"/>
            </a:xfrm>
            <a:prstGeom prst="bentConnector3">
              <a:avLst>
                <a:gd name="adj1" fmla="val 1739"/>
              </a:avLst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17005" y="3155"/>
              <a:ext cx="1629" cy="0"/>
            </a:xfrm>
            <a:prstGeom prst="line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Freeform 11"/>
            <p:cNvSpPr>
              <a:spLocks noEditPoints="1"/>
            </p:cNvSpPr>
            <p:nvPr/>
          </p:nvSpPr>
          <p:spPr bwMode="auto">
            <a:xfrm>
              <a:off x="11402" y="2262"/>
              <a:ext cx="855" cy="790"/>
            </a:xfrm>
            <a:custGeom>
              <a:avLst/>
              <a:gdLst>
                <a:gd name="T0" fmla="*/ 184 w 200"/>
                <a:gd name="T1" fmla="*/ 0 h 184"/>
                <a:gd name="T2" fmla="*/ 112 w 200"/>
                <a:gd name="T3" fmla="*/ 0 h 184"/>
                <a:gd name="T4" fmla="*/ 100 w 200"/>
                <a:gd name="T5" fmla="*/ 6 h 184"/>
                <a:gd name="T6" fmla="*/ 88 w 200"/>
                <a:gd name="T7" fmla="*/ 0 h 184"/>
                <a:gd name="T8" fmla="*/ 16 w 200"/>
                <a:gd name="T9" fmla="*/ 0 h 184"/>
                <a:gd name="T10" fmla="*/ 0 w 200"/>
                <a:gd name="T11" fmla="*/ 16 h 184"/>
                <a:gd name="T12" fmla="*/ 0 w 200"/>
                <a:gd name="T13" fmla="*/ 152 h 184"/>
                <a:gd name="T14" fmla="*/ 16 w 200"/>
                <a:gd name="T15" fmla="*/ 168 h 184"/>
                <a:gd name="T16" fmla="*/ 88 w 200"/>
                <a:gd name="T17" fmla="*/ 168 h 184"/>
                <a:gd name="T18" fmla="*/ 89 w 200"/>
                <a:gd name="T19" fmla="*/ 168 h 184"/>
                <a:gd name="T20" fmla="*/ 96 w 200"/>
                <a:gd name="T21" fmla="*/ 176 h 184"/>
                <a:gd name="T22" fmla="*/ 96 w 200"/>
                <a:gd name="T23" fmla="*/ 184 h 184"/>
                <a:gd name="T24" fmla="*/ 104 w 200"/>
                <a:gd name="T25" fmla="*/ 184 h 184"/>
                <a:gd name="T26" fmla="*/ 104 w 200"/>
                <a:gd name="T27" fmla="*/ 180 h 184"/>
                <a:gd name="T28" fmla="*/ 105 w 200"/>
                <a:gd name="T29" fmla="*/ 180 h 184"/>
                <a:gd name="T30" fmla="*/ 105 w 200"/>
                <a:gd name="T31" fmla="*/ 176 h 184"/>
                <a:gd name="T32" fmla="*/ 112 w 200"/>
                <a:gd name="T33" fmla="*/ 168 h 184"/>
                <a:gd name="T34" fmla="*/ 112 w 200"/>
                <a:gd name="T35" fmla="*/ 168 h 184"/>
                <a:gd name="T36" fmla="*/ 184 w 200"/>
                <a:gd name="T37" fmla="*/ 168 h 184"/>
                <a:gd name="T38" fmla="*/ 200 w 200"/>
                <a:gd name="T39" fmla="*/ 152 h 184"/>
                <a:gd name="T40" fmla="*/ 200 w 200"/>
                <a:gd name="T41" fmla="*/ 16 h 184"/>
                <a:gd name="T42" fmla="*/ 184 w 200"/>
                <a:gd name="T43" fmla="*/ 0 h 184"/>
                <a:gd name="T44" fmla="*/ 8 w 200"/>
                <a:gd name="T45" fmla="*/ 152 h 184"/>
                <a:gd name="T46" fmla="*/ 8 w 200"/>
                <a:gd name="T47" fmla="*/ 16 h 184"/>
                <a:gd name="T48" fmla="*/ 16 w 200"/>
                <a:gd name="T49" fmla="*/ 8 h 184"/>
                <a:gd name="T50" fmla="*/ 88 w 200"/>
                <a:gd name="T51" fmla="*/ 8 h 184"/>
                <a:gd name="T52" fmla="*/ 96 w 200"/>
                <a:gd name="T53" fmla="*/ 16 h 184"/>
                <a:gd name="T54" fmla="*/ 96 w 200"/>
                <a:gd name="T55" fmla="*/ 152 h 184"/>
                <a:gd name="T56" fmla="*/ 88 w 200"/>
                <a:gd name="T57" fmla="*/ 160 h 184"/>
                <a:gd name="T58" fmla="*/ 16 w 200"/>
                <a:gd name="T59" fmla="*/ 160 h 184"/>
                <a:gd name="T60" fmla="*/ 8 w 200"/>
                <a:gd name="T61" fmla="*/ 152 h 184"/>
                <a:gd name="T62" fmla="*/ 192 w 200"/>
                <a:gd name="T63" fmla="*/ 152 h 184"/>
                <a:gd name="T64" fmla="*/ 184 w 200"/>
                <a:gd name="T65" fmla="*/ 160 h 184"/>
                <a:gd name="T66" fmla="*/ 112 w 200"/>
                <a:gd name="T67" fmla="*/ 160 h 184"/>
                <a:gd name="T68" fmla="*/ 104 w 200"/>
                <a:gd name="T69" fmla="*/ 152 h 184"/>
                <a:gd name="T70" fmla="*/ 104 w 200"/>
                <a:gd name="T71" fmla="*/ 149 h 184"/>
                <a:gd name="T72" fmla="*/ 104 w 200"/>
                <a:gd name="T73" fmla="*/ 16 h 184"/>
                <a:gd name="T74" fmla="*/ 112 w 200"/>
                <a:gd name="T75" fmla="*/ 8 h 184"/>
                <a:gd name="T76" fmla="*/ 184 w 200"/>
                <a:gd name="T77" fmla="*/ 8 h 184"/>
                <a:gd name="T78" fmla="*/ 192 w 200"/>
                <a:gd name="T79" fmla="*/ 16 h 184"/>
                <a:gd name="T80" fmla="*/ 192 w 200"/>
                <a:gd name="T81" fmla="*/ 15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184">
                  <a:moveTo>
                    <a:pt x="184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08" y="0"/>
                    <a:pt x="103" y="3"/>
                    <a:pt x="100" y="6"/>
                  </a:cubicBezTo>
                  <a:cubicBezTo>
                    <a:pt x="98" y="3"/>
                    <a:pt x="93" y="0"/>
                    <a:pt x="88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0" y="8"/>
                    <a:pt x="0" y="16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61"/>
                    <a:pt x="8" y="168"/>
                    <a:pt x="16" y="168"/>
                  </a:cubicBezTo>
                  <a:cubicBezTo>
                    <a:pt x="88" y="168"/>
                    <a:pt x="88" y="168"/>
                    <a:pt x="88" y="168"/>
                  </a:cubicBezTo>
                  <a:cubicBezTo>
                    <a:pt x="89" y="168"/>
                    <a:pt x="89" y="168"/>
                    <a:pt x="89" y="168"/>
                  </a:cubicBezTo>
                  <a:cubicBezTo>
                    <a:pt x="93" y="168"/>
                    <a:pt x="96" y="172"/>
                    <a:pt x="96" y="176"/>
                  </a:cubicBezTo>
                  <a:cubicBezTo>
                    <a:pt x="96" y="184"/>
                    <a:pt x="96" y="184"/>
                    <a:pt x="96" y="184"/>
                  </a:cubicBezTo>
                  <a:cubicBezTo>
                    <a:pt x="104" y="184"/>
                    <a:pt x="104" y="184"/>
                    <a:pt x="104" y="184"/>
                  </a:cubicBezTo>
                  <a:cubicBezTo>
                    <a:pt x="104" y="180"/>
                    <a:pt x="104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5" y="172"/>
                    <a:pt x="108" y="169"/>
                    <a:pt x="112" y="168"/>
                  </a:cubicBezTo>
                  <a:cubicBezTo>
                    <a:pt x="112" y="168"/>
                    <a:pt x="112" y="168"/>
                    <a:pt x="112" y="168"/>
                  </a:cubicBezTo>
                  <a:cubicBezTo>
                    <a:pt x="184" y="168"/>
                    <a:pt x="184" y="168"/>
                    <a:pt x="184" y="168"/>
                  </a:cubicBezTo>
                  <a:cubicBezTo>
                    <a:pt x="193" y="168"/>
                    <a:pt x="200" y="161"/>
                    <a:pt x="200" y="152"/>
                  </a:cubicBezTo>
                  <a:cubicBezTo>
                    <a:pt x="200" y="16"/>
                    <a:pt x="200" y="16"/>
                    <a:pt x="200" y="16"/>
                  </a:cubicBezTo>
                  <a:cubicBezTo>
                    <a:pt x="200" y="8"/>
                    <a:pt x="193" y="0"/>
                    <a:pt x="184" y="0"/>
                  </a:cubicBezTo>
                  <a:close/>
                  <a:moveTo>
                    <a:pt x="8" y="152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93" y="8"/>
                    <a:pt x="96" y="12"/>
                    <a:pt x="96" y="16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6" y="157"/>
                    <a:pt x="93" y="160"/>
                    <a:pt x="88" y="160"/>
                  </a:cubicBezTo>
                  <a:cubicBezTo>
                    <a:pt x="16" y="160"/>
                    <a:pt x="16" y="160"/>
                    <a:pt x="16" y="160"/>
                  </a:cubicBezTo>
                  <a:cubicBezTo>
                    <a:pt x="12" y="160"/>
                    <a:pt x="8" y="157"/>
                    <a:pt x="8" y="152"/>
                  </a:cubicBezTo>
                  <a:close/>
                  <a:moveTo>
                    <a:pt x="192" y="152"/>
                  </a:moveTo>
                  <a:cubicBezTo>
                    <a:pt x="192" y="157"/>
                    <a:pt x="189" y="160"/>
                    <a:pt x="184" y="160"/>
                  </a:cubicBezTo>
                  <a:cubicBezTo>
                    <a:pt x="112" y="160"/>
                    <a:pt x="112" y="160"/>
                    <a:pt x="112" y="160"/>
                  </a:cubicBezTo>
                  <a:cubicBezTo>
                    <a:pt x="108" y="160"/>
                    <a:pt x="104" y="157"/>
                    <a:pt x="104" y="152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2"/>
                    <a:pt x="108" y="8"/>
                    <a:pt x="112" y="8"/>
                  </a:cubicBezTo>
                  <a:cubicBezTo>
                    <a:pt x="184" y="8"/>
                    <a:pt x="184" y="8"/>
                    <a:pt x="184" y="8"/>
                  </a:cubicBezTo>
                  <a:cubicBezTo>
                    <a:pt x="189" y="8"/>
                    <a:pt x="192" y="12"/>
                    <a:pt x="192" y="16"/>
                  </a:cubicBezTo>
                  <a:lnTo>
                    <a:pt x="192" y="1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5"/>
            <p:cNvSpPr>
              <a:spLocks noEditPoints="1"/>
            </p:cNvSpPr>
            <p:nvPr/>
          </p:nvSpPr>
          <p:spPr bwMode="auto">
            <a:xfrm>
              <a:off x="1211" y="4921"/>
              <a:ext cx="820" cy="823"/>
            </a:xfrm>
            <a:custGeom>
              <a:avLst/>
              <a:gdLst>
                <a:gd name="T0" fmla="*/ 96 w 192"/>
                <a:gd name="T1" fmla="*/ 0 h 192"/>
                <a:gd name="T2" fmla="*/ 0 w 192"/>
                <a:gd name="T3" fmla="*/ 96 h 192"/>
                <a:gd name="T4" fmla="*/ 96 w 192"/>
                <a:gd name="T5" fmla="*/ 192 h 192"/>
                <a:gd name="T6" fmla="*/ 192 w 192"/>
                <a:gd name="T7" fmla="*/ 96 h 192"/>
                <a:gd name="T8" fmla="*/ 96 w 192"/>
                <a:gd name="T9" fmla="*/ 0 h 192"/>
                <a:gd name="T10" fmla="*/ 96 w 192"/>
                <a:gd name="T11" fmla="*/ 8 h 192"/>
                <a:gd name="T12" fmla="*/ 184 w 192"/>
                <a:gd name="T13" fmla="*/ 96 h 192"/>
                <a:gd name="T14" fmla="*/ 164 w 192"/>
                <a:gd name="T15" fmla="*/ 152 h 192"/>
                <a:gd name="T16" fmla="*/ 122 w 192"/>
                <a:gd name="T17" fmla="*/ 137 h 192"/>
                <a:gd name="T18" fmla="*/ 121 w 192"/>
                <a:gd name="T19" fmla="*/ 132 h 192"/>
                <a:gd name="T20" fmla="*/ 124 w 192"/>
                <a:gd name="T21" fmla="*/ 121 h 192"/>
                <a:gd name="T22" fmla="*/ 128 w 192"/>
                <a:gd name="T23" fmla="*/ 107 h 192"/>
                <a:gd name="T24" fmla="*/ 134 w 192"/>
                <a:gd name="T25" fmla="*/ 92 h 192"/>
                <a:gd name="T26" fmla="*/ 134 w 192"/>
                <a:gd name="T27" fmla="*/ 79 h 192"/>
                <a:gd name="T28" fmla="*/ 134 w 192"/>
                <a:gd name="T29" fmla="*/ 78 h 192"/>
                <a:gd name="T30" fmla="*/ 135 w 192"/>
                <a:gd name="T31" fmla="*/ 60 h 192"/>
                <a:gd name="T32" fmla="*/ 128 w 192"/>
                <a:gd name="T33" fmla="*/ 36 h 192"/>
                <a:gd name="T34" fmla="*/ 101 w 192"/>
                <a:gd name="T35" fmla="*/ 24 h 192"/>
                <a:gd name="T36" fmla="*/ 93 w 192"/>
                <a:gd name="T37" fmla="*/ 24 h 192"/>
                <a:gd name="T38" fmla="*/ 66 w 192"/>
                <a:gd name="T39" fmla="*/ 36 h 192"/>
                <a:gd name="T40" fmla="*/ 59 w 192"/>
                <a:gd name="T41" fmla="*/ 60 h 192"/>
                <a:gd name="T42" fmla="*/ 61 w 192"/>
                <a:gd name="T43" fmla="*/ 78 h 192"/>
                <a:gd name="T44" fmla="*/ 60 w 192"/>
                <a:gd name="T45" fmla="*/ 79 h 192"/>
                <a:gd name="T46" fmla="*/ 60 w 192"/>
                <a:gd name="T47" fmla="*/ 92 h 192"/>
                <a:gd name="T48" fmla="*/ 67 w 192"/>
                <a:gd name="T49" fmla="*/ 107 h 192"/>
                <a:gd name="T50" fmla="*/ 71 w 192"/>
                <a:gd name="T51" fmla="*/ 121 h 192"/>
                <a:gd name="T52" fmla="*/ 73 w 192"/>
                <a:gd name="T53" fmla="*/ 132 h 192"/>
                <a:gd name="T54" fmla="*/ 71 w 192"/>
                <a:gd name="T55" fmla="*/ 137 h 192"/>
                <a:gd name="T56" fmla="*/ 29 w 192"/>
                <a:gd name="T57" fmla="*/ 152 h 192"/>
                <a:gd name="T58" fmla="*/ 8 w 192"/>
                <a:gd name="T59" fmla="*/ 96 h 192"/>
                <a:gd name="T60" fmla="*/ 96 w 192"/>
                <a:gd name="T61" fmla="*/ 8 h 192"/>
                <a:gd name="T62" fmla="*/ 35 w 192"/>
                <a:gd name="T63" fmla="*/ 159 h 192"/>
                <a:gd name="T64" fmla="*/ 74 w 192"/>
                <a:gd name="T65" fmla="*/ 145 h 192"/>
                <a:gd name="T66" fmla="*/ 81 w 192"/>
                <a:gd name="T67" fmla="*/ 132 h 192"/>
                <a:gd name="T68" fmla="*/ 78 w 192"/>
                <a:gd name="T69" fmla="*/ 118 h 192"/>
                <a:gd name="T70" fmla="*/ 74 w 192"/>
                <a:gd name="T71" fmla="*/ 105 h 192"/>
                <a:gd name="T72" fmla="*/ 73 w 192"/>
                <a:gd name="T73" fmla="*/ 102 h 192"/>
                <a:gd name="T74" fmla="*/ 68 w 192"/>
                <a:gd name="T75" fmla="*/ 90 h 192"/>
                <a:gd name="T76" fmla="*/ 68 w 192"/>
                <a:gd name="T77" fmla="*/ 82 h 192"/>
                <a:gd name="T78" fmla="*/ 69 w 192"/>
                <a:gd name="T79" fmla="*/ 80 h 192"/>
                <a:gd name="T80" fmla="*/ 67 w 192"/>
                <a:gd name="T81" fmla="*/ 59 h 192"/>
                <a:gd name="T82" fmla="*/ 73 w 192"/>
                <a:gd name="T83" fmla="*/ 41 h 192"/>
                <a:gd name="T84" fmla="*/ 93 w 192"/>
                <a:gd name="T85" fmla="*/ 32 h 192"/>
                <a:gd name="T86" fmla="*/ 101 w 192"/>
                <a:gd name="T87" fmla="*/ 32 h 192"/>
                <a:gd name="T88" fmla="*/ 122 w 192"/>
                <a:gd name="T89" fmla="*/ 41 h 192"/>
                <a:gd name="T90" fmla="*/ 127 w 192"/>
                <a:gd name="T91" fmla="*/ 59 h 192"/>
                <a:gd name="T92" fmla="*/ 126 w 192"/>
                <a:gd name="T93" fmla="*/ 80 h 192"/>
                <a:gd name="T94" fmla="*/ 126 w 192"/>
                <a:gd name="T95" fmla="*/ 82 h 192"/>
                <a:gd name="T96" fmla="*/ 126 w 192"/>
                <a:gd name="T97" fmla="*/ 90 h 192"/>
                <a:gd name="T98" fmla="*/ 121 w 192"/>
                <a:gd name="T99" fmla="*/ 102 h 192"/>
                <a:gd name="T100" fmla="*/ 120 w 192"/>
                <a:gd name="T101" fmla="*/ 105 h 192"/>
                <a:gd name="T102" fmla="*/ 116 w 192"/>
                <a:gd name="T103" fmla="*/ 118 h 192"/>
                <a:gd name="T104" fmla="*/ 113 w 192"/>
                <a:gd name="T105" fmla="*/ 132 h 192"/>
                <a:gd name="T106" fmla="*/ 119 w 192"/>
                <a:gd name="T107" fmla="*/ 145 h 192"/>
                <a:gd name="T108" fmla="*/ 158 w 192"/>
                <a:gd name="T109" fmla="*/ 158 h 192"/>
                <a:gd name="T110" fmla="*/ 96 w 192"/>
                <a:gd name="T111" fmla="*/ 184 h 192"/>
                <a:gd name="T112" fmla="*/ 35 w 192"/>
                <a:gd name="T113" fmla="*/ 159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92" h="192">
                  <a:moveTo>
                    <a:pt x="96" y="0"/>
                  </a:moveTo>
                  <a:cubicBezTo>
                    <a:pt x="43" y="0"/>
                    <a:pt x="0" y="43"/>
                    <a:pt x="0" y="96"/>
                  </a:cubicBezTo>
                  <a:cubicBezTo>
                    <a:pt x="0" y="149"/>
                    <a:pt x="43" y="192"/>
                    <a:pt x="96" y="192"/>
                  </a:cubicBezTo>
                  <a:cubicBezTo>
                    <a:pt x="149" y="192"/>
                    <a:pt x="192" y="149"/>
                    <a:pt x="192" y="96"/>
                  </a:cubicBezTo>
                  <a:cubicBezTo>
                    <a:pt x="192" y="43"/>
                    <a:pt x="149" y="0"/>
                    <a:pt x="96" y="0"/>
                  </a:cubicBezTo>
                  <a:close/>
                  <a:moveTo>
                    <a:pt x="96" y="8"/>
                  </a:moveTo>
                  <a:cubicBezTo>
                    <a:pt x="145" y="8"/>
                    <a:pt x="184" y="47"/>
                    <a:pt x="184" y="96"/>
                  </a:cubicBezTo>
                  <a:cubicBezTo>
                    <a:pt x="184" y="117"/>
                    <a:pt x="177" y="137"/>
                    <a:pt x="164" y="152"/>
                  </a:cubicBezTo>
                  <a:cubicBezTo>
                    <a:pt x="155" y="148"/>
                    <a:pt x="135" y="141"/>
                    <a:pt x="122" y="137"/>
                  </a:cubicBezTo>
                  <a:cubicBezTo>
                    <a:pt x="121" y="137"/>
                    <a:pt x="121" y="137"/>
                    <a:pt x="121" y="132"/>
                  </a:cubicBezTo>
                  <a:cubicBezTo>
                    <a:pt x="121" y="128"/>
                    <a:pt x="122" y="125"/>
                    <a:pt x="124" y="121"/>
                  </a:cubicBezTo>
                  <a:cubicBezTo>
                    <a:pt x="125" y="118"/>
                    <a:pt x="127" y="112"/>
                    <a:pt x="128" y="107"/>
                  </a:cubicBezTo>
                  <a:cubicBezTo>
                    <a:pt x="130" y="105"/>
                    <a:pt x="132" y="100"/>
                    <a:pt x="134" y="92"/>
                  </a:cubicBezTo>
                  <a:cubicBezTo>
                    <a:pt x="136" y="84"/>
                    <a:pt x="135" y="81"/>
                    <a:pt x="134" y="79"/>
                  </a:cubicBezTo>
                  <a:cubicBezTo>
                    <a:pt x="134" y="79"/>
                    <a:pt x="134" y="78"/>
                    <a:pt x="134" y="78"/>
                  </a:cubicBezTo>
                  <a:cubicBezTo>
                    <a:pt x="133" y="76"/>
                    <a:pt x="134" y="67"/>
                    <a:pt x="135" y="60"/>
                  </a:cubicBezTo>
                  <a:cubicBezTo>
                    <a:pt x="136" y="55"/>
                    <a:pt x="135" y="45"/>
                    <a:pt x="128" y="36"/>
                  </a:cubicBezTo>
                  <a:cubicBezTo>
                    <a:pt x="124" y="31"/>
                    <a:pt x="116" y="24"/>
                    <a:pt x="101" y="24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79" y="24"/>
                    <a:pt x="70" y="31"/>
                    <a:pt x="66" y="36"/>
                  </a:cubicBezTo>
                  <a:cubicBezTo>
                    <a:pt x="60" y="45"/>
                    <a:pt x="58" y="55"/>
                    <a:pt x="59" y="60"/>
                  </a:cubicBezTo>
                  <a:cubicBezTo>
                    <a:pt x="61" y="67"/>
                    <a:pt x="61" y="76"/>
                    <a:pt x="61" y="78"/>
                  </a:cubicBezTo>
                  <a:cubicBezTo>
                    <a:pt x="61" y="78"/>
                    <a:pt x="61" y="79"/>
                    <a:pt x="60" y="79"/>
                  </a:cubicBezTo>
                  <a:cubicBezTo>
                    <a:pt x="60" y="81"/>
                    <a:pt x="59" y="84"/>
                    <a:pt x="60" y="92"/>
                  </a:cubicBezTo>
                  <a:cubicBezTo>
                    <a:pt x="62" y="100"/>
                    <a:pt x="65" y="105"/>
                    <a:pt x="67" y="107"/>
                  </a:cubicBezTo>
                  <a:cubicBezTo>
                    <a:pt x="67" y="112"/>
                    <a:pt x="69" y="118"/>
                    <a:pt x="71" y="121"/>
                  </a:cubicBezTo>
                  <a:cubicBezTo>
                    <a:pt x="72" y="124"/>
                    <a:pt x="73" y="127"/>
                    <a:pt x="73" y="132"/>
                  </a:cubicBezTo>
                  <a:cubicBezTo>
                    <a:pt x="73" y="137"/>
                    <a:pt x="72" y="137"/>
                    <a:pt x="71" y="137"/>
                  </a:cubicBezTo>
                  <a:cubicBezTo>
                    <a:pt x="58" y="141"/>
                    <a:pt x="37" y="149"/>
                    <a:pt x="29" y="152"/>
                  </a:cubicBezTo>
                  <a:cubicBezTo>
                    <a:pt x="16" y="137"/>
                    <a:pt x="8" y="117"/>
                    <a:pt x="8" y="96"/>
                  </a:cubicBezTo>
                  <a:cubicBezTo>
                    <a:pt x="8" y="47"/>
                    <a:pt x="48" y="8"/>
                    <a:pt x="96" y="8"/>
                  </a:cubicBezTo>
                  <a:close/>
                  <a:moveTo>
                    <a:pt x="35" y="159"/>
                  </a:moveTo>
                  <a:cubicBezTo>
                    <a:pt x="44" y="155"/>
                    <a:pt x="62" y="148"/>
                    <a:pt x="74" y="145"/>
                  </a:cubicBezTo>
                  <a:cubicBezTo>
                    <a:pt x="81" y="143"/>
                    <a:pt x="81" y="137"/>
                    <a:pt x="81" y="132"/>
                  </a:cubicBezTo>
                  <a:cubicBezTo>
                    <a:pt x="81" y="129"/>
                    <a:pt x="80" y="123"/>
                    <a:pt x="78" y="118"/>
                  </a:cubicBezTo>
                  <a:cubicBezTo>
                    <a:pt x="77" y="115"/>
                    <a:pt x="75" y="109"/>
                    <a:pt x="74" y="105"/>
                  </a:cubicBezTo>
                  <a:cubicBezTo>
                    <a:pt x="74" y="104"/>
                    <a:pt x="74" y="103"/>
                    <a:pt x="73" y="102"/>
                  </a:cubicBezTo>
                  <a:cubicBezTo>
                    <a:pt x="72" y="101"/>
                    <a:pt x="70" y="97"/>
                    <a:pt x="68" y="90"/>
                  </a:cubicBezTo>
                  <a:cubicBezTo>
                    <a:pt x="67" y="84"/>
                    <a:pt x="67" y="83"/>
                    <a:pt x="68" y="82"/>
                  </a:cubicBezTo>
                  <a:cubicBezTo>
                    <a:pt x="68" y="81"/>
                    <a:pt x="68" y="81"/>
                    <a:pt x="69" y="80"/>
                  </a:cubicBezTo>
                  <a:cubicBezTo>
                    <a:pt x="69" y="77"/>
                    <a:pt x="68" y="65"/>
                    <a:pt x="67" y="59"/>
                  </a:cubicBezTo>
                  <a:cubicBezTo>
                    <a:pt x="67" y="56"/>
                    <a:pt x="67" y="48"/>
                    <a:pt x="73" y="41"/>
                  </a:cubicBezTo>
                  <a:cubicBezTo>
                    <a:pt x="77" y="35"/>
                    <a:pt x="84" y="32"/>
                    <a:pt x="93" y="32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10" y="32"/>
                    <a:pt x="117" y="35"/>
                    <a:pt x="122" y="41"/>
                  </a:cubicBezTo>
                  <a:cubicBezTo>
                    <a:pt x="127" y="48"/>
                    <a:pt x="128" y="56"/>
                    <a:pt x="127" y="59"/>
                  </a:cubicBezTo>
                  <a:cubicBezTo>
                    <a:pt x="126" y="65"/>
                    <a:pt x="125" y="77"/>
                    <a:pt x="126" y="80"/>
                  </a:cubicBezTo>
                  <a:cubicBezTo>
                    <a:pt x="126" y="81"/>
                    <a:pt x="126" y="81"/>
                    <a:pt x="126" y="82"/>
                  </a:cubicBezTo>
                  <a:cubicBezTo>
                    <a:pt x="127" y="83"/>
                    <a:pt x="127" y="84"/>
                    <a:pt x="126" y="90"/>
                  </a:cubicBezTo>
                  <a:cubicBezTo>
                    <a:pt x="125" y="97"/>
                    <a:pt x="123" y="101"/>
                    <a:pt x="121" y="102"/>
                  </a:cubicBezTo>
                  <a:cubicBezTo>
                    <a:pt x="121" y="103"/>
                    <a:pt x="120" y="104"/>
                    <a:pt x="120" y="105"/>
                  </a:cubicBezTo>
                  <a:cubicBezTo>
                    <a:pt x="120" y="109"/>
                    <a:pt x="118" y="115"/>
                    <a:pt x="116" y="118"/>
                  </a:cubicBezTo>
                  <a:cubicBezTo>
                    <a:pt x="115" y="122"/>
                    <a:pt x="113" y="127"/>
                    <a:pt x="113" y="132"/>
                  </a:cubicBezTo>
                  <a:cubicBezTo>
                    <a:pt x="113" y="137"/>
                    <a:pt x="113" y="143"/>
                    <a:pt x="119" y="145"/>
                  </a:cubicBezTo>
                  <a:cubicBezTo>
                    <a:pt x="131" y="148"/>
                    <a:pt x="149" y="154"/>
                    <a:pt x="158" y="158"/>
                  </a:cubicBezTo>
                  <a:cubicBezTo>
                    <a:pt x="142" y="174"/>
                    <a:pt x="121" y="184"/>
                    <a:pt x="96" y="184"/>
                  </a:cubicBezTo>
                  <a:cubicBezTo>
                    <a:pt x="73" y="184"/>
                    <a:pt x="51" y="174"/>
                    <a:pt x="35" y="1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35"/>
            <p:cNvSpPr>
              <a:spLocks noEditPoints="1"/>
            </p:cNvSpPr>
            <p:nvPr/>
          </p:nvSpPr>
          <p:spPr bwMode="auto">
            <a:xfrm>
              <a:off x="3350" y="2227"/>
              <a:ext cx="600" cy="825"/>
            </a:xfrm>
            <a:custGeom>
              <a:avLst/>
              <a:gdLst>
                <a:gd name="T0" fmla="*/ 240 w 240"/>
                <a:gd name="T1" fmla="*/ 117 h 330"/>
                <a:gd name="T2" fmla="*/ 124 w 240"/>
                <a:gd name="T3" fmla="*/ 0 h 330"/>
                <a:gd name="T4" fmla="*/ 115 w 240"/>
                <a:gd name="T5" fmla="*/ 0 h 330"/>
                <a:gd name="T6" fmla="*/ 110 w 240"/>
                <a:gd name="T7" fmla="*/ 0 h 330"/>
                <a:gd name="T8" fmla="*/ 0 w 240"/>
                <a:gd name="T9" fmla="*/ 0 h 330"/>
                <a:gd name="T10" fmla="*/ 0 w 240"/>
                <a:gd name="T11" fmla="*/ 330 h 330"/>
                <a:gd name="T12" fmla="*/ 240 w 240"/>
                <a:gd name="T13" fmla="*/ 330 h 330"/>
                <a:gd name="T14" fmla="*/ 240 w 240"/>
                <a:gd name="T15" fmla="*/ 117 h 330"/>
                <a:gd name="T16" fmla="*/ 240 w 240"/>
                <a:gd name="T17" fmla="*/ 117 h 330"/>
                <a:gd name="T18" fmla="*/ 124 w 240"/>
                <a:gd name="T19" fmla="*/ 21 h 330"/>
                <a:gd name="T20" fmla="*/ 214 w 240"/>
                <a:gd name="T21" fmla="*/ 110 h 330"/>
                <a:gd name="T22" fmla="*/ 124 w 240"/>
                <a:gd name="T23" fmla="*/ 110 h 330"/>
                <a:gd name="T24" fmla="*/ 124 w 240"/>
                <a:gd name="T25" fmla="*/ 21 h 330"/>
                <a:gd name="T26" fmla="*/ 14 w 240"/>
                <a:gd name="T27" fmla="*/ 316 h 330"/>
                <a:gd name="T28" fmla="*/ 14 w 240"/>
                <a:gd name="T29" fmla="*/ 14 h 330"/>
                <a:gd name="T30" fmla="*/ 110 w 240"/>
                <a:gd name="T31" fmla="*/ 14 h 330"/>
                <a:gd name="T32" fmla="*/ 110 w 240"/>
                <a:gd name="T33" fmla="*/ 124 h 330"/>
                <a:gd name="T34" fmla="*/ 226 w 240"/>
                <a:gd name="T35" fmla="*/ 124 h 330"/>
                <a:gd name="T36" fmla="*/ 226 w 240"/>
                <a:gd name="T37" fmla="*/ 316 h 330"/>
                <a:gd name="T38" fmla="*/ 14 w 240"/>
                <a:gd name="T39" fmla="*/ 31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330">
                  <a:moveTo>
                    <a:pt x="240" y="117"/>
                  </a:moveTo>
                  <a:lnTo>
                    <a:pt x="124" y="0"/>
                  </a:lnTo>
                  <a:lnTo>
                    <a:pt x="115" y="0"/>
                  </a:lnTo>
                  <a:lnTo>
                    <a:pt x="110" y="0"/>
                  </a:lnTo>
                  <a:lnTo>
                    <a:pt x="0" y="0"/>
                  </a:lnTo>
                  <a:lnTo>
                    <a:pt x="0" y="330"/>
                  </a:lnTo>
                  <a:lnTo>
                    <a:pt x="240" y="330"/>
                  </a:lnTo>
                  <a:lnTo>
                    <a:pt x="240" y="117"/>
                  </a:lnTo>
                  <a:lnTo>
                    <a:pt x="240" y="117"/>
                  </a:lnTo>
                  <a:close/>
                  <a:moveTo>
                    <a:pt x="124" y="21"/>
                  </a:moveTo>
                  <a:lnTo>
                    <a:pt x="214" y="110"/>
                  </a:lnTo>
                  <a:lnTo>
                    <a:pt x="124" y="110"/>
                  </a:lnTo>
                  <a:lnTo>
                    <a:pt x="124" y="21"/>
                  </a:lnTo>
                  <a:close/>
                  <a:moveTo>
                    <a:pt x="14" y="316"/>
                  </a:moveTo>
                  <a:lnTo>
                    <a:pt x="14" y="14"/>
                  </a:lnTo>
                  <a:lnTo>
                    <a:pt x="110" y="14"/>
                  </a:lnTo>
                  <a:lnTo>
                    <a:pt x="110" y="124"/>
                  </a:lnTo>
                  <a:lnTo>
                    <a:pt x="226" y="124"/>
                  </a:lnTo>
                  <a:lnTo>
                    <a:pt x="226" y="316"/>
                  </a:lnTo>
                  <a:lnTo>
                    <a:pt x="14" y="3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42"/>
            <p:cNvSpPr>
              <a:spLocks noEditPoints="1"/>
            </p:cNvSpPr>
            <p:nvPr/>
          </p:nvSpPr>
          <p:spPr bwMode="auto">
            <a:xfrm>
              <a:off x="7263" y="2227"/>
              <a:ext cx="858" cy="548"/>
            </a:xfrm>
            <a:custGeom>
              <a:avLst/>
              <a:gdLst>
                <a:gd name="T0" fmla="*/ 192 w 200"/>
                <a:gd name="T1" fmla="*/ 0 h 128"/>
                <a:gd name="T2" fmla="*/ 9 w 200"/>
                <a:gd name="T3" fmla="*/ 0 h 128"/>
                <a:gd name="T4" fmla="*/ 7 w 200"/>
                <a:gd name="T5" fmla="*/ 0 h 128"/>
                <a:gd name="T6" fmla="*/ 3 w 200"/>
                <a:gd name="T7" fmla="*/ 0 h 128"/>
                <a:gd name="T8" fmla="*/ 0 w 200"/>
                <a:gd name="T9" fmla="*/ 0 h 128"/>
                <a:gd name="T10" fmla="*/ 0 w 200"/>
                <a:gd name="T11" fmla="*/ 128 h 128"/>
                <a:gd name="T12" fmla="*/ 200 w 200"/>
                <a:gd name="T13" fmla="*/ 128 h 128"/>
                <a:gd name="T14" fmla="*/ 200 w 200"/>
                <a:gd name="T15" fmla="*/ 0 h 128"/>
                <a:gd name="T16" fmla="*/ 194 w 200"/>
                <a:gd name="T17" fmla="*/ 0 h 128"/>
                <a:gd name="T18" fmla="*/ 192 w 200"/>
                <a:gd name="T19" fmla="*/ 0 h 128"/>
                <a:gd name="T20" fmla="*/ 184 w 200"/>
                <a:gd name="T21" fmla="*/ 8 h 128"/>
                <a:gd name="T22" fmla="*/ 107 w 200"/>
                <a:gd name="T23" fmla="*/ 85 h 128"/>
                <a:gd name="T24" fmla="*/ 94 w 200"/>
                <a:gd name="T25" fmla="*/ 85 h 128"/>
                <a:gd name="T26" fmla="*/ 17 w 200"/>
                <a:gd name="T27" fmla="*/ 8 h 128"/>
                <a:gd name="T28" fmla="*/ 184 w 200"/>
                <a:gd name="T29" fmla="*/ 8 h 128"/>
                <a:gd name="T30" fmla="*/ 8 w 200"/>
                <a:gd name="T31" fmla="*/ 11 h 128"/>
                <a:gd name="T32" fmla="*/ 60 w 200"/>
                <a:gd name="T33" fmla="*/ 63 h 128"/>
                <a:gd name="T34" fmla="*/ 8 w 200"/>
                <a:gd name="T35" fmla="*/ 115 h 128"/>
                <a:gd name="T36" fmla="*/ 8 w 200"/>
                <a:gd name="T37" fmla="*/ 11 h 128"/>
                <a:gd name="T38" fmla="*/ 15 w 200"/>
                <a:gd name="T39" fmla="*/ 120 h 128"/>
                <a:gd name="T40" fmla="*/ 66 w 200"/>
                <a:gd name="T41" fmla="*/ 68 h 128"/>
                <a:gd name="T42" fmla="*/ 88 w 200"/>
                <a:gd name="T43" fmla="*/ 91 h 128"/>
                <a:gd name="T44" fmla="*/ 100 w 200"/>
                <a:gd name="T45" fmla="*/ 96 h 128"/>
                <a:gd name="T46" fmla="*/ 113 w 200"/>
                <a:gd name="T47" fmla="*/ 91 h 128"/>
                <a:gd name="T48" fmla="*/ 135 w 200"/>
                <a:gd name="T49" fmla="*/ 68 h 128"/>
                <a:gd name="T50" fmla="*/ 186 w 200"/>
                <a:gd name="T51" fmla="*/ 120 h 128"/>
                <a:gd name="T52" fmla="*/ 15 w 200"/>
                <a:gd name="T53" fmla="*/ 120 h 128"/>
                <a:gd name="T54" fmla="*/ 192 w 200"/>
                <a:gd name="T55" fmla="*/ 115 h 128"/>
                <a:gd name="T56" fmla="*/ 140 w 200"/>
                <a:gd name="T57" fmla="*/ 63 h 128"/>
                <a:gd name="T58" fmla="*/ 192 w 200"/>
                <a:gd name="T59" fmla="*/ 11 h 128"/>
                <a:gd name="T60" fmla="*/ 192 w 200"/>
                <a:gd name="T61" fmla="*/ 1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00" h="128">
                  <a:moveTo>
                    <a:pt x="192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4" y="0"/>
                    <a:pt x="194" y="0"/>
                    <a:pt x="194" y="0"/>
                  </a:cubicBezTo>
                  <a:lnTo>
                    <a:pt x="192" y="0"/>
                  </a:lnTo>
                  <a:close/>
                  <a:moveTo>
                    <a:pt x="184" y="8"/>
                  </a:moveTo>
                  <a:cubicBezTo>
                    <a:pt x="107" y="85"/>
                    <a:pt x="107" y="85"/>
                    <a:pt x="107" y="85"/>
                  </a:cubicBezTo>
                  <a:cubicBezTo>
                    <a:pt x="104" y="88"/>
                    <a:pt x="97" y="88"/>
                    <a:pt x="94" y="85"/>
                  </a:cubicBezTo>
                  <a:cubicBezTo>
                    <a:pt x="17" y="8"/>
                    <a:pt x="17" y="8"/>
                    <a:pt x="17" y="8"/>
                  </a:cubicBezTo>
                  <a:lnTo>
                    <a:pt x="184" y="8"/>
                  </a:lnTo>
                  <a:close/>
                  <a:moveTo>
                    <a:pt x="8" y="11"/>
                  </a:moveTo>
                  <a:cubicBezTo>
                    <a:pt x="60" y="63"/>
                    <a:pt x="60" y="63"/>
                    <a:pt x="60" y="63"/>
                  </a:cubicBezTo>
                  <a:cubicBezTo>
                    <a:pt x="8" y="115"/>
                    <a:pt x="8" y="115"/>
                    <a:pt x="8" y="115"/>
                  </a:cubicBezTo>
                  <a:lnTo>
                    <a:pt x="8" y="11"/>
                  </a:lnTo>
                  <a:close/>
                  <a:moveTo>
                    <a:pt x="15" y="120"/>
                  </a:moveTo>
                  <a:cubicBezTo>
                    <a:pt x="66" y="68"/>
                    <a:pt x="66" y="68"/>
                    <a:pt x="66" y="68"/>
                  </a:cubicBezTo>
                  <a:cubicBezTo>
                    <a:pt x="88" y="91"/>
                    <a:pt x="88" y="91"/>
                    <a:pt x="88" y="91"/>
                  </a:cubicBezTo>
                  <a:cubicBezTo>
                    <a:pt x="91" y="94"/>
                    <a:pt x="96" y="96"/>
                    <a:pt x="100" y="96"/>
                  </a:cubicBezTo>
                  <a:cubicBezTo>
                    <a:pt x="105" y="96"/>
                    <a:pt x="109" y="94"/>
                    <a:pt x="113" y="91"/>
                  </a:cubicBezTo>
                  <a:cubicBezTo>
                    <a:pt x="135" y="68"/>
                    <a:pt x="135" y="68"/>
                    <a:pt x="135" y="68"/>
                  </a:cubicBezTo>
                  <a:cubicBezTo>
                    <a:pt x="186" y="120"/>
                    <a:pt x="186" y="120"/>
                    <a:pt x="186" y="120"/>
                  </a:cubicBezTo>
                  <a:lnTo>
                    <a:pt x="15" y="120"/>
                  </a:lnTo>
                  <a:close/>
                  <a:moveTo>
                    <a:pt x="192" y="115"/>
                  </a:moveTo>
                  <a:cubicBezTo>
                    <a:pt x="140" y="63"/>
                    <a:pt x="140" y="63"/>
                    <a:pt x="140" y="63"/>
                  </a:cubicBezTo>
                  <a:cubicBezTo>
                    <a:pt x="192" y="11"/>
                    <a:pt x="192" y="11"/>
                    <a:pt x="192" y="11"/>
                  </a:cubicBezTo>
                  <a:lnTo>
                    <a:pt x="192" y="1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6"/>
            <p:cNvSpPr>
              <a:spLocks noEditPoints="1"/>
            </p:cNvSpPr>
            <p:nvPr/>
          </p:nvSpPr>
          <p:spPr bwMode="auto">
            <a:xfrm>
              <a:off x="15462" y="2262"/>
              <a:ext cx="855" cy="858"/>
            </a:xfrm>
            <a:custGeom>
              <a:avLst/>
              <a:gdLst>
                <a:gd name="T0" fmla="*/ 100 w 200"/>
                <a:gd name="T1" fmla="*/ 0 h 200"/>
                <a:gd name="T2" fmla="*/ 100 w 200"/>
                <a:gd name="T3" fmla="*/ 0 h 200"/>
                <a:gd name="T4" fmla="*/ 100 w 200"/>
                <a:gd name="T5" fmla="*/ 200 h 200"/>
                <a:gd name="T6" fmla="*/ 100 w 200"/>
                <a:gd name="T7" fmla="*/ 200 h 200"/>
                <a:gd name="T8" fmla="*/ 200 w 200"/>
                <a:gd name="T9" fmla="*/ 100 h 200"/>
                <a:gd name="T10" fmla="*/ 104 w 200"/>
                <a:gd name="T11" fmla="*/ 59 h 200"/>
                <a:gd name="T12" fmla="*/ 140 w 200"/>
                <a:gd name="T13" fmla="*/ 96 h 200"/>
                <a:gd name="T14" fmla="*/ 104 w 200"/>
                <a:gd name="T15" fmla="*/ 59 h 200"/>
                <a:gd name="T16" fmla="*/ 104 w 200"/>
                <a:gd name="T17" fmla="*/ 8 h 200"/>
                <a:gd name="T18" fmla="*/ 104 w 200"/>
                <a:gd name="T19" fmla="*/ 51 h 200"/>
                <a:gd name="T20" fmla="*/ 96 w 200"/>
                <a:gd name="T21" fmla="*/ 51 h 200"/>
                <a:gd name="T22" fmla="*/ 96 w 200"/>
                <a:gd name="T23" fmla="*/ 8 h 200"/>
                <a:gd name="T24" fmla="*/ 96 w 200"/>
                <a:gd name="T25" fmla="*/ 96 h 200"/>
                <a:gd name="T26" fmla="*/ 65 w 200"/>
                <a:gd name="T27" fmla="*/ 55 h 200"/>
                <a:gd name="T28" fmla="*/ 52 w 200"/>
                <a:gd name="T29" fmla="*/ 96 h 200"/>
                <a:gd name="T30" fmla="*/ 29 w 200"/>
                <a:gd name="T31" fmla="*/ 41 h 200"/>
                <a:gd name="T32" fmla="*/ 52 w 200"/>
                <a:gd name="T33" fmla="*/ 96 h 200"/>
                <a:gd name="T34" fmla="*/ 58 w 200"/>
                <a:gd name="T35" fmla="*/ 146 h 200"/>
                <a:gd name="T36" fmla="*/ 9 w 200"/>
                <a:gd name="T37" fmla="*/ 104 h 200"/>
                <a:gd name="T38" fmla="*/ 60 w 200"/>
                <a:gd name="T39" fmla="*/ 104 h 200"/>
                <a:gd name="T40" fmla="*/ 96 w 200"/>
                <a:gd name="T41" fmla="*/ 140 h 200"/>
                <a:gd name="T42" fmla="*/ 60 w 200"/>
                <a:gd name="T43" fmla="*/ 104 h 200"/>
                <a:gd name="T44" fmla="*/ 96 w 200"/>
                <a:gd name="T45" fmla="*/ 191 h 200"/>
                <a:gd name="T46" fmla="*/ 96 w 200"/>
                <a:gd name="T47" fmla="*/ 148 h 200"/>
                <a:gd name="T48" fmla="*/ 104 w 200"/>
                <a:gd name="T49" fmla="*/ 148 h 200"/>
                <a:gd name="T50" fmla="*/ 104 w 200"/>
                <a:gd name="T51" fmla="*/ 191 h 200"/>
                <a:gd name="T52" fmla="*/ 104 w 200"/>
                <a:gd name="T53" fmla="*/ 104 h 200"/>
                <a:gd name="T54" fmla="*/ 135 w 200"/>
                <a:gd name="T55" fmla="*/ 144 h 200"/>
                <a:gd name="T56" fmla="*/ 148 w 200"/>
                <a:gd name="T57" fmla="*/ 104 h 200"/>
                <a:gd name="T58" fmla="*/ 172 w 200"/>
                <a:gd name="T59" fmla="*/ 158 h 200"/>
                <a:gd name="T60" fmla="*/ 148 w 200"/>
                <a:gd name="T61" fmla="*/ 104 h 200"/>
                <a:gd name="T62" fmla="*/ 143 w 200"/>
                <a:gd name="T63" fmla="*/ 53 h 200"/>
                <a:gd name="T64" fmla="*/ 192 w 200"/>
                <a:gd name="T65" fmla="*/ 96 h 200"/>
                <a:gd name="T66" fmla="*/ 166 w 200"/>
                <a:gd name="T67" fmla="*/ 35 h 200"/>
                <a:gd name="T68" fmla="*/ 122 w 200"/>
                <a:gd name="T69" fmla="*/ 10 h 200"/>
                <a:gd name="T70" fmla="*/ 79 w 200"/>
                <a:gd name="T71" fmla="*/ 10 h 200"/>
                <a:gd name="T72" fmla="*/ 35 w 200"/>
                <a:gd name="T73" fmla="*/ 35 h 200"/>
                <a:gd name="T74" fmla="*/ 35 w 200"/>
                <a:gd name="T75" fmla="*/ 164 h 200"/>
                <a:gd name="T76" fmla="*/ 79 w 200"/>
                <a:gd name="T77" fmla="*/ 189 h 200"/>
                <a:gd name="T78" fmla="*/ 122 w 200"/>
                <a:gd name="T79" fmla="*/ 189 h 200"/>
                <a:gd name="T80" fmla="*/ 166 w 200"/>
                <a:gd name="T81" fmla="*/ 16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200">
                  <a:moveTo>
                    <a:pt x="100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4"/>
                    <a:pt x="0" y="100"/>
                  </a:cubicBezTo>
                  <a:cubicBezTo>
                    <a:pt x="0" y="155"/>
                    <a:pt x="45" y="199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56" y="200"/>
                    <a:pt x="200" y="155"/>
                    <a:pt x="200" y="100"/>
                  </a:cubicBezTo>
                  <a:cubicBezTo>
                    <a:pt x="200" y="44"/>
                    <a:pt x="156" y="0"/>
                    <a:pt x="100" y="0"/>
                  </a:cubicBezTo>
                  <a:close/>
                  <a:moveTo>
                    <a:pt x="104" y="59"/>
                  </a:moveTo>
                  <a:cubicBezTo>
                    <a:pt x="115" y="59"/>
                    <a:pt x="125" y="58"/>
                    <a:pt x="135" y="55"/>
                  </a:cubicBezTo>
                  <a:cubicBezTo>
                    <a:pt x="138" y="67"/>
                    <a:pt x="140" y="81"/>
                    <a:pt x="140" y="96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04" y="59"/>
                  </a:lnTo>
                  <a:close/>
                  <a:moveTo>
                    <a:pt x="104" y="51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15" y="11"/>
                    <a:pt x="126" y="26"/>
                    <a:pt x="133" y="48"/>
                  </a:cubicBezTo>
                  <a:cubicBezTo>
                    <a:pt x="124" y="50"/>
                    <a:pt x="114" y="51"/>
                    <a:pt x="104" y="51"/>
                  </a:cubicBezTo>
                  <a:close/>
                  <a:moveTo>
                    <a:pt x="96" y="8"/>
                  </a:moveTo>
                  <a:cubicBezTo>
                    <a:pt x="96" y="51"/>
                    <a:pt x="96" y="51"/>
                    <a:pt x="96" y="51"/>
                  </a:cubicBezTo>
                  <a:cubicBezTo>
                    <a:pt x="87" y="51"/>
                    <a:pt x="77" y="50"/>
                    <a:pt x="68" y="48"/>
                  </a:cubicBezTo>
                  <a:cubicBezTo>
                    <a:pt x="75" y="25"/>
                    <a:pt x="86" y="11"/>
                    <a:pt x="96" y="8"/>
                  </a:cubicBezTo>
                  <a:close/>
                  <a:moveTo>
                    <a:pt x="96" y="59"/>
                  </a:moveTo>
                  <a:cubicBezTo>
                    <a:pt x="96" y="96"/>
                    <a:pt x="96" y="96"/>
                    <a:pt x="96" y="9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60" y="81"/>
                    <a:pt x="62" y="67"/>
                    <a:pt x="65" y="55"/>
                  </a:cubicBezTo>
                  <a:cubicBezTo>
                    <a:pt x="75" y="58"/>
                    <a:pt x="86" y="59"/>
                    <a:pt x="96" y="59"/>
                  </a:cubicBezTo>
                  <a:close/>
                  <a:moveTo>
                    <a:pt x="52" y="96"/>
                  </a:moveTo>
                  <a:cubicBezTo>
                    <a:pt x="9" y="96"/>
                    <a:pt x="9" y="96"/>
                    <a:pt x="9" y="96"/>
                  </a:cubicBezTo>
                  <a:cubicBezTo>
                    <a:pt x="9" y="75"/>
                    <a:pt x="17" y="56"/>
                    <a:pt x="29" y="41"/>
                  </a:cubicBezTo>
                  <a:cubicBezTo>
                    <a:pt x="38" y="46"/>
                    <a:pt x="48" y="50"/>
                    <a:pt x="58" y="53"/>
                  </a:cubicBezTo>
                  <a:cubicBezTo>
                    <a:pt x="54" y="66"/>
                    <a:pt x="52" y="80"/>
                    <a:pt x="52" y="96"/>
                  </a:cubicBezTo>
                  <a:close/>
                  <a:moveTo>
                    <a:pt x="52" y="104"/>
                  </a:moveTo>
                  <a:cubicBezTo>
                    <a:pt x="52" y="119"/>
                    <a:pt x="54" y="133"/>
                    <a:pt x="58" y="146"/>
                  </a:cubicBezTo>
                  <a:cubicBezTo>
                    <a:pt x="48" y="149"/>
                    <a:pt x="38" y="153"/>
                    <a:pt x="29" y="158"/>
                  </a:cubicBezTo>
                  <a:cubicBezTo>
                    <a:pt x="17" y="143"/>
                    <a:pt x="9" y="124"/>
                    <a:pt x="9" y="104"/>
                  </a:cubicBezTo>
                  <a:lnTo>
                    <a:pt x="52" y="104"/>
                  </a:lnTo>
                  <a:close/>
                  <a:moveTo>
                    <a:pt x="60" y="104"/>
                  </a:moveTo>
                  <a:cubicBezTo>
                    <a:pt x="96" y="104"/>
                    <a:pt x="96" y="104"/>
                    <a:pt x="96" y="104"/>
                  </a:cubicBezTo>
                  <a:cubicBezTo>
                    <a:pt x="96" y="140"/>
                    <a:pt x="96" y="140"/>
                    <a:pt x="96" y="140"/>
                  </a:cubicBezTo>
                  <a:cubicBezTo>
                    <a:pt x="86" y="140"/>
                    <a:pt x="75" y="141"/>
                    <a:pt x="65" y="144"/>
                  </a:cubicBezTo>
                  <a:cubicBezTo>
                    <a:pt x="62" y="132"/>
                    <a:pt x="60" y="119"/>
                    <a:pt x="60" y="104"/>
                  </a:cubicBezTo>
                  <a:close/>
                  <a:moveTo>
                    <a:pt x="96" y="148"/>
                  </a:moveTo>
                  <a:cubicBezTo>
                    <a:pt x="96" y="191"/>
                    <a:pt x="96" y="191"/>
                    <a:pt x="96" y="191"/>
                  </a:cubicBezTo>
                  <a:cubicBezTo>
                    <a:pt x="86" y="188"/>
                    <a:pt x="75" y="174"/>
                    <a:pt x="68" y="152"/>
                  </a:cubicBezTo>
                  <a:cubicBezTo>
                    <a:pt x="77" y="149"/>
                    <a:pt x="86" y="148"/>
                    <a:pt x="96" y="148"/>
                  </a:cubicBezTo>
                  <a:close/>
                  <a:moveTo>
                    <a:pt x="104" y="191"/>
                  </a:moveTo>
                  <a:cubicBezTo>
                    <a:pt x="104" y="148"/>
                    <a:pt x="104" y="148"/>
                    <a:pt x="104" y="148"/>
                  </a:cubicBezTo>
                  <a:cubicBezTo>
                    <a:pt x="114" y="148"/>
                    <a:pt x="124" y="149"/>
                    <a:pt x="133" y="152"/>
                  </a:cubicBezTo>
                  <a:cubicBezTo>
                    <a:pt x="126" y="174"/>
                    <a:pt x="115" y="188"/>
                    <a:pt x="104" y="191"/>
                  </a:cubicBezTo>
                  <a:close/>
                  <a:moveTo>
                    <a:pt x="104" y="140"/>
                  </a:moveTo>
                  <a:cubicBezTo>
                    <a:pt x="104" y="104"/>
                    <a:pt x="104" y="104"/>
                    <a:pt x="104" y="104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40" y="118"/>
                    <a:pt x="138" y="132"/>
                    <a:pt x="135" y="144"/>
                  </a:cubicBezTo>
                  <a:cubicBezTo>
                    <a:pt x="125" y="141"/>
                    <a:pt x="115" y="140"/>
                    <a:pt x="104" y="140"/>
                  </a:cubicBezTo>
                  <a:close/>
                  <a:moveTo>
                    <a:pt x="148" y="104"/>
                  </a:moveTo>
                  <a:cubicBezTo>
                    <a:pt x="192" y="104"/>
                    <a:pt x="192" y="104"/>
                    <a:pt x="192" y="104"/>
                  </a:cubicBezTo>
                  <a:cubicBezTo>
                    <a:pt x="191" y="124"/>
                    <a:pt x="184" y="143"/>
                    <a:pt x="172" y="158"/>
                  </a:cubicBezTo>
                  <a:cubicBezTo>
                    <a:pt x="163" y="153"/>
                    <a:pt x="153" y="149"/>
                    <a:pt x="143" y="146"/>
                  </a:cubicBezTo>
                  <a:cubicBezTo>
                    <a:pt x="146" y="133"/>
                    <a:pt x="148" y="119"/>
                    <a:pt x="148" y="104"/>
                  </a:cubicBezTo>
                  <a:close/>
                  <a:moveTo>
                    <a:pt x="148" y="96"/>
                  </a:moveTo>
                  <a:cubicBezTo>
                    <a:pt x="148" y="80"/>
                    <a:pt x="146" y="66"/>
                    <a:pt x="143" y="53"/>
                  </a:cubicBezTo>
                  <a:cubicBezTo>
                    <a:pt x="153" y="50"/>
                    <a:pt x="163" y="46"/>
                    <a:pt x="172" y="41"/>
                  </a:cubicBezTo>
                  <a:cubicBezTo>
                    <a:pt x="184" y="56"/>
                    <a:pt x="191" y="75"/>
                    <a:pt x="192" y="96"/>
                  </a:cubicBezTo>
                  <a:lnTo>
                    <a:pt x="148" y="96"/>
                  </a:lnTo>
                  <a:close/>
                  <a:moveTo>
                    <a:pt x="166" y="35"/>
                  </a:moveTo>
                  <a:cubicBezTo>
                    <a:pt x="158" y="39"/>
                    <a:pt x="150" y="43"/>
                    <a:pt x="141" y="46"/>
                  </a:cubicBezTo>
                  <a:cubicBezTo>
                    <a:pt x="136" y="30"/>
                    <a:pt x="130" y="18"/>
                    <a:pt x="122" y="10"/>
                  </a:cubicBezTo>
                  <a:cubicBezTo>
                    <a:pt x="139" y="14"/>
                    <a:pt x="154" y="23"/>
                    <a:pt x="166" y="35"/>
                  </a:cubicBezTo>
                  <a:close/>
                  <a:moveTo>
                    <a:pt x="79" y="10"/>
                  </a:moveTo>
                  <a:cubicBezTo>
                    <a:pt x="71" y="18"/>
                    <a:pt x="64" y="31"/>
                    <a:pt x="60" y="45"/>
                  </a:cubicBezTo>
                  <a:cubicBezTo>
                    <a:pt x="51" y="43"/>
                    <a:pt x="43" y="39"/>
                    <a:pt x="35" y="35"/>
                  </a:cubicBezTo>
                  <a:cubicBezTo>
                    <a:pt x="47" y="23"/>
                    <a:pt x="62" y="14"/>
                    <a:pt x="79" y="10"/>
                  </a:cubicBezTo>
                  <a:close/>
                  <a:moveTo>
                    <a:pt x="35" y="164"/>
                  </a:moveTo>
                  <a:cubicBezTo>
                    <a:pt x="43" y="160"/>
                    <a:pt x="51" y="156"/>
                    <a:pt x="60" y="154"/>
                  </a:cubicBezTo>
                  <a:cubicBezTo>
                    <a:pt x="64" y="169"/>
                    <a:pt x="71" y="181"/>
                    <a:pt x="79" y="189"/>
                  </a:cubicBezTo>
                  <a:cubicBezTo>
                    <a:pt x="62" y="185"/>
                    <a:pt x="47" y="176"/>
                    <a:pt x="35" y="164"/>
                  </a:cubicBezTo>
                  <a:close/>
                  <a:moveTo>
                    <a:pt x="122" y="189"/>
                  </a:moveTo>
                  <a:cubicBezTo>
                    <a:pt x="130" y="181"/>
                    <a:pt x="136" y="169"/>
                    <a:pt x="141" y="154"/>
                  </a:cubicBezTo>
                  <a:cubicBezTo>
                    <a:pt x="150" y="156"/>
                    <a:pt x="158" y="160"/>
                    <a:pt x="166" y="164"/>
                  </a:cubicBezTo>
                  <a:cubicBezTo>
                    <a:pt x="154" y="176"/>
                    <a:pt x="139" y="185"/>
                    <a:pt x="122" y="1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32"/>
            <p:cNvSpPr>
              <a:spLocks noEditPoints="1"/>
            </p:cNvSpPr>
            <p:nvPr/>
          </p:nvSpPr>
          <p:spPr bwMode="auto">
            <a:xfrm>
              <a:off x="5206" y="4828"/>
              <a:ext cx="858" cy="583"/>
            </a:xfrm>
            <a:custGeom>
              <a:avLst/>
              <a:gdLst>
                <a:gd name="T0" fmla="*/ 157 w 200"/>
                <a:gd name="T1" fmla="*/ 0 h 136"/>
                <a:gd name="T2" fmla="*/ 44 w 200"/>
                <a:gd name="T3" fmla="*/ 0 h 136"/>
                <a:gd name="T4" fmla="*/ 0 w 200"/>
                <a:gd name="T5" fmla="*/ 48 h 136"/>
                <a:gd name="T6" fmla="*/ 0 w 200"/>
                <a:gd name="T7" fmla="*/ 136 h 136"/>
                <a:gd name="T8" fmla="*/ 200 w 200"/>
                <a:gd name="T9" fmla="*/ 136 h 136"/>
                <a:gd name="T10" fmla="*/ 200 w 200"/>
                <a:gd name="T11" fmla="*/ 48 h 136"/>
                <a:gd name="T12" fmla="*/ 157 w 200"/>
                <a:gd name="T13" fmla="*/ 0 h 136"/>
                <a:gd name="T14" fmla="*/ 48 w 200"/>
                <a:gd name="T15" fmla="*/ 8 h 136"/>
                <a:gd name="T16" fmla="*/ 153 w 200"/>
                <a:gd name="T17" fmla="*/ 8 h 136"/>
                <a:gd name="T18" fmla="*/ 190 w 200"/>
                <a:gd name="T19" fmla="*/ 48 h 136"/>
                <a:gd name="T20" fmla="*/ 128 w 200"/>
                <a:gd name="T21" fmla="*/ 48 h 136"/>
                <a:gd name="T22" fmla="*/ 100 w 200"/>
                <a:gd name="T23" fmla="*/ 75 h 136"/>
                <a:gd name="T24" fmla="*/ 72 w 200"/>
                <a:gd name="T25" fmla="*/ 48 h 136"/>
                <a:gd name="T26" fmla="*/ 11 w 200"/>
                <a:gd name="T27" fmla="*/ 48 h 136"/>
                <a:gd name="T28" fmla="*/ 48 w 200"/>
                <a:gd name="T29" fmla="*/ 8 h 136"/>
                <a:gd name="T30" fmla="*/ 192 w 200"/>
                <a:gd name="T31" fmla="*/ 128 h 136"/>
                <a:gd name="T32" fmla="*/ 8 w 200"/>
                <a:gd name="T33" fmla="*/ 128 h 136"/>
                <a:gd name="T34" fmla="*/ 8 w 200"/>
                <a:gd name="T35" fmla="*/ 56 h 136"/>
                <a:gd name="T36" fmla="*/ 65 w 200"/>
                <a:gd name="T37" fmla="*/ 56 h 136"/>
                <a:gd name="T38" fmla="*/ 100 w 200"/>
                <a:gd name="T39" fmla="*/ 83 h 136"/>
                <a:gd name="T40" fmla="*/ 135 w 200"/>
                <a:gd name="T41" fmla="*/ 56 h 136"/>
                <a:gd name="T42" fmla="*/ 192 w 200"/>
                <a:gd name="T43" fmla="*/ 56 h 136"/>
                <a:gd name="T44" fmla="*/ 192 w 200"/>
                <a:gd name="T45" fmla="*/ 12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0" h="136">
                  <a:moveTo>
                    <a:pt x="157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0" y="48"/>
                    <a:pt x="200" y="48"/>
                    <a:pt x="200" y="48"/>
                  </a:cubicBezTo>
                  <a:lnTo>
                    <a:pt x="157" y="0"/>
                  </a:lnTo>
                  <a:close/>
                  <a:moveTo>
                    <a:pt x="48" y="8"/>
                  </a:moveTo>
                  <a:cubicBezTo>
                    <a:pt x="153" y="8"/>
                    <a:pt x="153" y="8"/>
                    <a:pt x="153" y="8"/>
                  </a:cubicBezTo>
                  <a:cubicBezTo>
                    <a:pt x="190" y="48"/>
                    <a:pt x="190" y="48"/>
                    <a:pt x="190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63"/>
                    <a:pt x="115" y="75"/>
                    <a:pt x="100" y="75"/>
                  </a:cubicBezTo>
                  <a:cubicBezTo>
                    <a:pt x="85" y="75"/>
                    <a:pt x="72" y="63"/>
                    <a:pt x="72" y="48"/>
                  </a:cubicBezTo>
                  <a:cubicBezTo>
                    <a:pt x="11" y="48"/>
                    <a:pt x="11" y="48"/>
                    <a:pt x="11" y="48"/>
                  </a:cubicBezTo>
                  <a:lnTo>
                    <a:pt x="48" y="8"/>
                  </a:lnTo>
                  <a:close/>
                  <a:moveTo>
                    <a:pt x="192" y="128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65" y="56"/>
                    <a:pt x="65" y="56"/>
                    <a:pt x="65" y="56"/>
                  </a:cubicBezTo>
                  <a:cubicBezTo>
                    <a:pt x="69" y="71"/>
                    <a:pt x="84" y="83"/>
                    <a:pt x="100" y="83"/>
                  </a:cubicBezTo>
                  <a:cubicBezTo>
                    <a:pt x="117" y="83"/>
                    <a:pt x="132" y="71"/>
                    <a:pt x="135" y="56"/>
                  </a:cubicBezTo>
                  <a:cubicBezTo>
                    <a:pt x="192" y="56"/>
                    <a:pt x="192" y="56"/>
                    <a:pt x="192" y="56"/>
                  </a:cubicBezTo>
                  <a:lnTo>
                    <a:pt x="192" y="1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40"/>
            <p:cNvSpPr>
              <a:spLocks noEditPoints="1"/>
            </p:cNvSpPr>
            <p:nvPr/>
          </p:nvSpPr>
          <p:spPr bwMode="auto">
            <a:xfrm>
              <a:off x="9273" y="4644"/>
              <a:ext cx="855" cy="858"/>
            </a:xfrm>
            <a:custGeom>
              <a:avLst/>
              <a:gdLst>
                <a:gd name="T0" fmla="*/ 125 w 342"/>
                <a:gd name="T1" fmla="*/ 219 h 343"/>
                <a:gd name="T2" fmla="*/ 187 w 342"/>
                <a:gd name="T3" fmla="*/ 343 h 343"/>
                <a:gd name="T4" fmla="*/ 342 w 342"/>
                <a:gd name="T5" fmla="*/ 0 h 343"/>
                <a:gd name="T6" fmla="*/ 0 w 342"/>
                <a:gd name="T7" fmla="*/ 165 h 343"/>
                <a:gd name="T8" fmla="*/ 125 w 342"/>
                <a:gd name="T9" fmla="*/ 219 h 343"/>
                <a:gd name="T10" fmla="*/ 128 w 342"/>
                <a:gd name="T11" fmla="*/ 206 h 343"/>
                <a:gd name="T12" fmla="*/ 34 w 342"/>
                <a:gd name="T13" fmla="*/ 163 h 343"/>
                <a:gd name="T14" fmla="*/ 296 w 342"/>
                <a:gd name="T15" fmla="*/ 37 h 343"/>
                <a:gd name="T16" fmla="*/ 128 w 342"/>
                <a:gd name="T17" fmla="*/ 206 h 343"/>
                <a:gd name="T18" fmla="*/ 187 w 342"/>
                <a:gd name="T19" fmla="*/ 310 h 343"/>
                <a:gd name="T20" fmla="*/ 139 w 342"/>
                <a:gd name="T21" fmla="*/ 214 h 343"/>
                <a:gd name="T22" fmla="*/ 306 w 342"/>
                <a:gd name="T23" fmla="*/ 44 h 343"/>
                <a:gd name="T24" fmla="*/ 187 w 342"/>
                <a:gd name="T25" fmla="*/ 31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2" h="343">
                  <a:moveTo>
                    <a:pt x="125" y="219"/>
                  </a:moveTo>
                  <a:lnTo>
                    <a:pt x="187" y="343"/>
                  </a:lnTo>
                  <a:lnTo>
                    <a:pt x="342" y="0"/>
                  </a:lnTo>
                  <a:lnTo>
                    <a:pt x="0" y="165"/>
                  </a:lnTo>
                  <a:lnTo>
                    <a:pt x="125" y="219"/>
                  </a:lnTo>
                  <a:close/>
                  <a:moveTo>
                    <a:pt x="128" y="206"/>
                  </a:moveTo>
                  <a:lnTo>
                    <a:pt x="34" y="163"/>
                  </a:lnTo>
                  <a:lnTo>
                    <a:pt x="296" y="37"/>
                  </a:lnTo>
                  <a:lnTo>
                    <a:pt x="128" y="206"/>
                  </a:lnTo>
                  <a:close/>
                  <a:moveTo>
                    <a:pt x="187" y="310"/>
                  </a:moveTo>
                  <a:lnTo>
                    <a:pt x="139" y="214"/>
                  </a:lnTo>
                  <a:lnTo>
                    <a:pt x="306" y="44"/>
                  </a:lnTo>
                  <a:lnTo>
                    <a:pt x="187" y="3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" name="Freeform 35"/>
            <p:cNvSpPr>
              <a:spLocks noEditPoints="1"/>
            </p:cNvSpPr>
            <p:nvPr/>
          </p:nvSpPr>
          <p:spPr bwMode="auto">
            <a:xfrm>
              <a:off x="13796" y="4921"/>
              <a:ext cx="600" cy="825"/>
            </a:xfrm>
            <a:custGeom>
              <a:avLst/>
              <a:gdLst>
                <a:gd name="T0" fmla="*/ 240 w 240"/>
                <a:gd name="T1" fmla="*/ 117 h 330"/>
                <a:gd name="T2" fmla="*/ 124 w 240"/>
                <a:gd name="T3" fmla="*/ 0 h 330"/>
                <a:gd name="T4" fmla="*/ 115 w 240"/>
                <a:gd name="T5" fmla="*/ 0 h 330"/>
                <a:gd name="T6" fmla="*/ 110 w 240"/>
                <a:gd name="T7" fmla="*/ 0 h 330"/>
                <a:gd name="T8" fmla="*/ 0 w 240"/>
                <a:gd name="T9" fmla="*/ 0 h 330"/>
                <a:gd name="T10" fmla="*/ 0 w 240"/>
                <a:gd name="T11" fmla="*/ 330 h 330"/>
                <a:gd name="T12" fmla="*/ 240 w 240"/>
                <a:gd name="T13" fmla="*/ 330 h 330"/>
                <a:gd name="T14" fmla="*/ 240 w 240"/>
                <a:gd name="T15" fmla="*/ 117 h 330"/>
                <a:gd name="T16" fmla="*/ 240 w 240"/>
                <a:gd name="T17" fmla="*/ 117 h 330"/>
                <a:gd name="T18" fmla="*/ 124 w 240"/>
                <a:gd name="T19" fmla="*/ 21 h 330"/>
                <a:gd name="T20" fmla="*/ 214 w 240"/>
                <a:gd name="T21" fmla="*/ 110 h 330"/>
                <a:gd name="T22" fmla="*/ 124 w 240"/>
                <a:gd name="T23" fmla="*/ 110 h 330"/>
                <a:gd name="T24" fmla="*/ 124 w 240"/>
                <a:gd name="T25" fmla="*/ 21 h 330"/>
                <a:gd name="T26" fmla="*/ 14 w 240"/>
                <a:gd name="T27" fmla="*/ 316 h 330"/>
                <a:gd name="T28" fmla="*/ 14 w 240"/>
                <a:gd name="T29" fmla="*/ 14 h 330"/>
                <a:gd name="T30" fmla="*/ 110 w 240"/>
                <a:gd name="T31" fmla="*/ 14 h 330"/>
                <a:gd name="T32" fmla="*/ 110 w 240"/>
                <a:gd name="T33" fmla="*/ 124 h 330"/>
                <a:gd name="T34" fmla="*/ 226 w 240"/>
                <a:gd name="T35" fmla="*/ 124 h 330"/>
                <a:gd name="T36" fmla="*/ 226 w 240"/>
                <a:gd name="T37" fmla="*/ 316 h 330"/>
                <a:gd name="T38" fmla="*/ 14 w 240"/>
                <a:gd name="T39" fmla="*/ 31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330">
                  <a:moveTo>
                    <a:pt x="240" y="117"/>
                  </a:moveTo>
                  <a:lnTo>
                    <a:pt x="124" y="0"/>
                  </a:lnTo>
                  <a:lnTo>
                    <a:pt x="115" y="0"/>
                  </a:lnTo>
                  <a:lnTo>
                    <a:pt x="110" y="0"/>
                  </a:lnTo>
                  <a:lnTo>
                    <a:pt x="0" y="0"/>
                  </a:lnTo>
                  <a:lnTo>
                    <a:pt x="0" y="330"/>
                  </a:lnTo>
                  <a:lnTo>
                    <a:pt x="240" y="330"/>
                  </a:lnTo>
                  <a:lnTo>
                    <a:pt x="240" y="117"/>
                  </a:lnTo>
                  <a:lnTo>
                    <a:pt x="240" y="117"/>
                  </a:lnTo>
                  <a:close/>
                  <a:moveTo>
                    <a:pt x="124" y="21"/>
                  </a:moveTo>
                  <a:lnTo>
                    <a:pt x="214" y="110"/>
                  </a:lnTo>
                  <a:lnTo>
                    <a:pt x="124" y="110"/>
                  </a:lnTo>
                  <a:lnTo>
                    <a:pt x="124" y="21"/>
                  </a:lnTo>
                  <a:close/>
                  <a:moveTo>
                    <a:pt x="14" y="316"/>
                  </a:moveTo>
                  <a:lnTo>
                    <a:pt x="14" y="14"/>
                  </a:lnTo>
                  <a:lnTo>
                    <a:pt x="110" y="14"/>
                  </a:lnTo>
                  <a:lnTo>
                    <a:pt x="110" y="124"/>
                  </a:lnTo>
                  <a:lnTo>
                    <a:pt x="226" y="124"/>
                  </a:lnTo>
                  <a:lnTo>
                    <a:pt x="226" y="316"/>
                  </a:lnTo>
                  <a:lnTo>
                    <a:pt x="14" y="3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762</Words>
  <Application>WPS Presentation</Application>
  <PresentationFormat>宽屏</PresentationFormat>
  <Paragraphs>102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33" baseType="lpstr">
      <vt:lpstr>Arial</vt:lpstr>
      <vt:lpstr>SimSun</vt:lpstr>
      <vt:lpstr>Wingdings</vt:lpstr>
      <vt:lpstr>DejaVu Sans</vt:lpstr>
      <vt:lpstr>Calibri</vt:lpstr>
      <vt:lpstr>等线</vt:lpstr>
      <vt:lpstr>Microsoft YaHei</vt:lpstr>
      <vt:lpstr>文泉驿微米黑</vt:lpstr>
      <vt:lpstr>Segoe UI</vt:lpstr>
      <vt:lpstr>Segoe UI Light</vt:lpstr>
      <vt:lpstr>ProFontIIx Nerd Font</vt:lpstr>
      <vt:lpstr>Microsoft YaHei</vt:lpstr>
      <vt:lpstr>Microsoft YaHei</vt:lpstr>
      <vt:lpstr>Microsoft YaHei</vt:lpstr>
      <vt:lpstr>Arial Unicode MS</vt:lpstr>
      <vt:lpstr>Noto Serif CJK HK SemiBold</vt:lpstr>
      <vt:lpstr>Microsoft YaHei</vt:lpstr>
      <vt:lpstr>AurulentSansMono Nerd Font</vt:lpstr>
      <vt:lpstr>Office 主题​​</vt:lpstr>
      <vt:lpstr>1_OfficePLUS</vt:lpstr>
      <vt:lpstr>Welcome to Neo Flow</vt:lpstr>
      <vt:lpstr>PowerPoint 演示文稿</vt:lpstr>
      <vt:lpstr>Motivation</vt:lpstr>
      <vt:lpstr>PowerPoint 演示文稿</vt:lpstr>
      <vt:lpstr>App Introduction</vt:lpstr>
      <vt:lpstr>PowerPoint 演示文稿</vt:lpstr>
      <vt:lpstr>Summary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maxime</cp:lastModifiedBy>
  <cp:revision>121</cp:revision>
  <dcterms:created xsi:type="dcterms:W3CDTF">2021-12-15T10:08:19Z</dcterms:created>
  <dcterms:modified xsi:type="dcterms:W3CDTF">2021-12-15T10:08:19Z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1033-11.1.0.10702</vt:lpwstr>
  </property>
</Properties>
</file>

<file path=docProps/thumbnail.jpeg>
</file>